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-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690AD-86AA-4504-A7D8-594C6CA269F4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DD76-100E-424E-B422-A097EEB2D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09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DD76-100E-424E-B422-A097EEB2D0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67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55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39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84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25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19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14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46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8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51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8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2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CADA2-1ED4-44B2-8817-A6B8B491F33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15F08-6F8A-4AB5-A8A1-4EF5ECDC7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5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3479907" y="6318376"/>
            <a:ext cx="3309325" cy="1101740"/>
          </a:xfrm>
          <a:prstGeom prst="roundRect">
            <a:avLst>
              <a:gd name="adj" fmla="val 987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72814" y="6307817"/>
            <a:ext cx="3283828" cy="1121823"/>
          </a:xfrm>
          <a:prstGeom prst="roundRect">
            <a:avLst>
              <a:gd name="adj" fmla="val 987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60490" y="3780437"/>
            <a:ext cx="3283828" cy="1243923"/>
          </a:xfrm>
          <a:prstGeom prst="roundRect">
            <a:avLst>
              <a:gd name="adj" fmla="val 977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県内事業者の皆様</a:t>
            </a:r>
            <a:r>
              <a:rPr lang="ja-JP" alt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endParaRPr lang="ja-JP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641" y="369332"/>
            <a:ext cx="6774719" cy="94143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-174" y="337649"/>
            <a:ext cx="69076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30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拡大する新型コロナウイルスによる肺炎への</a:t>
            </a:r>
            <a:endParaRPr lang="en-US" altLang="ja-JP" sz="3000" b="1" kern="100" dirty="0" smtClean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30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備えを進めましょう！</a:t>
            </a:r>
            <a:endParaRPr lang="ja-JP" altLang="ja-JP" sz="3000" b="1" kern="1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74" y="1416640"/>
            <a:ext cx="6858174" cy="66831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中国・武漢市を発端として、新型コロナウイルスによる肺炎</a:t>
            </a: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endParaRPr lang="en-US" altLang="ja-JP" sz="20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sz="2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発生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しており、国内でも感染が確認されています。</a:t>
            </a:r>
          </a:p>
        </p:txBody>
      </p:sp>
      <p:sp>
        <p:nvSpPr>
          <p:cNvPr id="8" name="二等辺三角形 7"/>
          <p:cNvSpPr/>
          <p:nvPr/>
        </p:nvSpPr>
        <p:spPr>
          <a:xfrm flipV="1">
            <a:off x="-31903" y="2163062"/>
            <a:ext cx="6889904" cy="568330"/>
          </a:xfrm>
          <a:prstGeom prst="triangle">
            <a:avLst>
              <a:gd name="adj" fmla="val 49657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72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31903" y="2179820"/>
            <a:ext cx="6889903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algn="ctr"/>
            <a:r>
              <a:rPr lang="ja-JP" alt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今できる対策を進め、従業員や会社を守りましょう</a:t>
            </a:r>
            <a:endParaRPr lang="ja-JP" altLang="en-US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746" y="2747138"/>
            <a:ext cx="3401568" cy="2340864"/>
          </a:xfrm>
          <a:prstGeom prst="roundRect">
            <a:avLst>
              <a:gd name="adj" fmla="val 57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440730" y="2747138"/>
            <a:ext cx="3401568" cy="2340864"/>
          </a:xfrm>
          <a:prstGeom prst="roundRect">
            <a:avLst>
              <a:gd name="adj" fmla="val 57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-22062" y="2782181"/>
            <a:ext cx="3108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i="0" u="sng" strike="noStrike" baseline="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①正しく理解する</a:t>
            </a:r>
            <a:endParaRPr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5746" y="5113402"/>
            <a:ext cx="3401568" cy="2340864"/>
          </a:xfrm>
          <a:prstGeom prst="roundRect">
            <a:avLst>
              <a:gd name="adj" fmla="val 57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3440730" y="5113402"/>
            <a:ext cx="3401568" cy="2340864"/>
          </a:xfrm>
          <a:prstGeom prst="roundRect">
            <a:avLst>
              <a:gd name="adj" fmla="val 57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85386" y="3096956"/>
            <a:ext cx="3120968" cy="89605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正しい知識に基づいて冷静に準備を進めましょう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020" y="6546254"/>
            <a:ext cx="3120968" cy="898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在宅勤務・交代勤務の検討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重要取引先との協議・連携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在庫・備蓄の積み増し　など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651" y="3826858"/>
            <a:ext cx="918706" cy="819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正方形/長方形 23"/>
          <p:cNvSpPr/>
          <p:nvPr/>
        </p:nvSpPr>
        <p:spPr>
          <a:xfrm>
            <a:off x="3424240" y="2776121"/>
            <a:ext cx="3108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i="0" u="sng" strike="noStrike" baseline="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②従業員への注意喚起・教育</a:t>
            </a:r>
            <a:endParaRPr lang="ja-JP" altLang="en-US" dirty="0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257" y="4046951"/>
            <a:ext cx="1026762" cy="888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正方形/長方形 27"/>
          <p:cNvSpPr/>
          <p:nvPr/>
        </p:nvSpPr>
        <p:spPr>
          <a:xfrm>
            <a:off x="14514" y="5140500"/>
            <a:ext cx="3108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i="0" u="sng" strike="noStrike" baseline="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③事業継続のための事前対策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185386" y="5436680"/>
            <a:ext cx="3120968" cy="89605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中核業務が受ける影響を分析し、必要な事前対策を検討・準備しましょう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93906" y="4098983"/>
            <a:ext cx="3120968" cy="898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厚生労働省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国立感染症研究所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外務省海外安全</a:t>
            </a:r>
            <a:r>
              <a:rPr lang="en-US" alt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など</a:t>
            </a:r>
            <a:endParaRPr lang="en-US" altLang="ja-JP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440730" y="5140500"/>
            <a:ext cx="3108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i="0" u="sng" strike="noStrike" baseline="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④財務状況の分析</a:t>
            </a:r>
            <a:endParaRPr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3668264" y="5436680"/>
            <a:ext cx="3120968" cy="116489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事業縮小・休止が長期に渡った場合に必要となる運転資金を把握し、対策を検討しましょう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409969" y="6521835"/>
            <a:ext cx="3120968" cy="8982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県・制度融資の活用等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6625" y="6290558"/>
            <a:ext cx="831181" cy="697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正方形/長方形 34"/>
          <p:cNvSpPr/>
          <p:nvPr/>
        </p:nvSpPr>
        <p:spPr>
          <a:xfrm>
            <a:off x="3934483" y="6968864"/>
            <a:ext cx="2941640" cy="42440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ご相談は県又は商工団体へ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3761307" y="7017838"/>
            <a:ext cx="201168" cy="266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-54864" y="7435018"/>
            <a:ext cx="1731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ご相談窓口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16517"/>
              </p:ext>
            </p:extLst>
          </p:nvPr>
        </p:nvGraphicFramePr>
        <p:xfrm>
          <a:off x="34394" y="7740101"/>
          <a:ext cx="6813412" cy="139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92"/>
                <a:gridCol w="4607889"/>
                <a:gridCol w="1104231"/>
              </a:tblGrid>
              <a:tr h="61476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発熱時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</a:rPr>
                        <a:t>24h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</a:rPr>
                        <a:t>対応）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鳥取市保健所：</a:t>
                      </a:r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</a:rPr>
                        <a:t>0857-22-5694</a:t>
                      </a:r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（時間外　</a:t>
                      </a:r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</a:rPr>
                        <a:t>0857-22-8111</a:t>
                      </a:r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倉吉保健所</a:t>
                      </a:r>
                      <a:r>
                        <a:rPr lang="ja-JP" altLang="en-US" sz="130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</a:rPr>
                        <a:t>0858-23-3145</a:t>
                      </a:r>
                    </a:p>
                    <a:p>
                      <a:pPr algn="l"/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</a:rPr>
                        <a:t>米子保健所    ：</a:t>
                      </a:r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</a:rPr>
                        <a:t>0859-31-9317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561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全般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dirty="0" smtClean="0"/>
                        <a:t>健康政策課感染症・新型インフルエンザ対策室（</a:t>
                      </a:r>
                      <a:r>
                        <a:rPr lang="en-US" altLang="ja-JP" sz="1300" b="1" dirty="0" smtClean="0"/>
                        <a:t>0857-26-7153</a:t>
                      </a:r>
                      <a:r>
                        <a:rPr lang="ja-JP" altLang="en-US" sz="1300" b="1" dirty="0" smtClean="0"/>
                        <a:t>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61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制度融資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dirty="0" smtClean="0"/>
                        <a:t>企業支援課　金融担当（</a:t>
                      </a:r>
                      <a:r>
                        <a:rPr lang="en-US" altLang="ja-JP" sz="1300" b="1" dirty="0" smtClean="0"/>
                        <a:t>0857-26-7453</a:t>
                      </a:r>
                      <a:r>
                        <a:rPr lang="ja-JP" altLang="en-US" sz="1300" b="1" dirty="0" smtClean="0"/>
                        <a:t>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テキスト ボックス 7"/>
          <p:cNvSpPr txBox="1"/>
          <p:nvPr/>
        </p:nvSpPr>
        <p:spPr>
          <a:xfrm>
            <a:off x="5748360" y="7838098"/>
            <a:ext cx="1276350" cy="2857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800" kern="10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（県ホームページ）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47" name="図 4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386" y="8007084"/>
            <a:ext cx="914400" cy="914400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-42248" y="3780437"/>
            <a:ext cx="2244034" cy="3916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＜情報入手先＞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-40859" y="6276503"/>
            <a:ext cx="2244034" cy="3916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＜事前対策の例＞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661818" y="3083565"/>
            <a:ext cx="3120968" cy="89605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新型コロナウイルス予防のためには、</a:t>
            </a:r>
            <a:r>
              <a:rPr lang="ja-JP" altLang="en-US" b="1" u="sng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マスクの着用や手洗い、アルコール消毒が重要</a:t>
            </a: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ja-JP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3519" y="4045638"/>
            <a:ext cx="1152238" cy="951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59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238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 祐作</dc:creator>
  <cp:lastModifiedBy>松田 祐作</cp:lastModifiedBy>
  <cp:revision>23</cp:revision>
  <cp:lastPrinted>2020-01-30T04:53:42Z</cp:lastPrinted>
  <dcterms:created xsi:type="dcterms:W3CDTF">2020-01-30T00:39:52Z</dcterms:created>
  <dcterms:modified xsi:type="dcterms:W3CDTF">2020-01-30T05:05:55Z</dcterms:modified>
</cp:coreProperties>
</file>